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Economica" panose="020B0604020202020204" charset="0"/>
      <p:regular r:id="rId16"/>
      <p:bold r:id="rId17"/>
      <p:italic r:id="rId18"/>
      <p:boldItalic r:id="rId19"/>
    </p:embeddedFont>
    <p:embeddedFont>
      <p:font typeface="Open Sans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4ABDD0-7745-4520-BF73-332CA682089F}">
  <a:tblStyle styleId="{404ABDD0-7745-4520-BF73-332CA68208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4730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0268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29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4710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51749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108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738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0143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613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862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0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6535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871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45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368225" y="1292625"/>
            <a:ext cx="47463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Non-Contact Vital Sign Monitoring System: Proposal Presentation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282983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Zachary Lasater (Group Leader)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 Renuart (Webmaster)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Ahmed Elsabbagh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Genutis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Julian Rosker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Approach (PC Side)</a:t>
            </a: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Extend current plotting and analysis to analyze and display real-time data.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Will use MATLAB for analysis and either MATLAB or Python for plotting.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User Interface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Improve usability and add additional options, such as selecting which COM port to read.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Create basic Android application to fetch and display analyzed user data.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</a:t>
            </a: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0" y="1225225"/>
            <a:ext cx="30498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Project Design completed by March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Project Testing and Modifications completed by April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Oral Presentation and Demo given by April 13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9700" y="133450"/>
            <a:ext cx="5943600" cy="475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Using an older ADC and present MCU, non-real-time analysis is currently possible with 12 bits of resolution.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Only ~600 samples/second with the newer MCU, a major target is improving it to at least 1000 samples/second.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Important Design Decisions: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Signal processing on the PC as opposed to on the MCU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Using SPI for communication between the MCU and the PC.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Equipment &amp; Costs For Prototype</a:t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t="12288"/>
          <a:stretch/>
        </p:blipFill>
        <p:spPr>
          <a:xfrm>
            <a:off x="1291525" y="1147225"/>
            <a:ext cx="6893924" cy="374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Heart &amp; respiration rates: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More Accurate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Cheaper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Non-obtrusive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More Readily Available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Viable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758550" y="1465550"/>
            <a:ext cx="1626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Sleep Apnea</a:t>
            </a:r>
            <a:endParaRPr sz="3000"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632625" y="2116550"/>
            <a:ext cx="19410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Burn Victims</a:t>
            </a:r>
            <a:endParaRPr sz="3000"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067550" y="2767550"/>
            <a:ext cx="2899800" cy="70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Environmental Factors</a:t>
            </a:r>
            <a:endParaRPr sz="3000"/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8550" y="3654075"/>
            <a:ext cx="2899800" cy="70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Interference</a:t>
            </a:r>
            <a:endParaRPr sz="3000"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745150" y="1395050"/>
            <a:ext cx="1873200" cy="63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Accessibility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Use the existing antennas and function generator to build a system that will report heart and respiration rates of a user in real time without physical contact with aforementioned user.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Heart &amp; respiration rates: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Easy to interpret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Easy to setup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Real Time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Cheap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Convenient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Signal Generator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Antennas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ADC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MCU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PC software &amp; GUI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Communication Protocols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 Diagram</a:t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25" y="1242200"/>
            <a:ext cx="9082175" cy="391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Target Specifications</a:t>
            </a:r>
            <a:endParaRPr/>
          </a:p>
        </p:txBody>
      </p:sp>
      <p:graphicFrame>
        <p:nvGraphicFramePr>
          <p:cNvPr id="104" name="Shape 104"/>
          <p:cNvGraphicFramePr/>
          <p:nvPr/>
        </p:nvGraphicFramePr>
        <p:xfrm>
          <a:off x="212800" y="1551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{404ABDD0-7745-4520-BF73-332CA682089F}</a:tableStyleId>
              </a:tblPr>
              <a:tblGrid>
                <a:gridCol w="1677225"/>
                <a:gridCol w="1949250"/>
              </a:tblGrid>
              <a:tr h="46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Feature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Specification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6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Bits of resolution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&gt;= 16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6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Number of Channels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6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Sampling Rate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&gt;=1000 samples/second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6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Power Supply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 5.0V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746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Size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Nothing specific, but able to be portable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  <p:graphicFrame>
        <p:nvGraphicFramePr>
          <p:cNvPr id="105" name="Shape 105"/>
          <p:cNvGraphicFramePr/>
          <p:nvPr/>
        </p:nvGraphicFramePr>
        <p:xfrm>
          <a:off x="4500409" y="1641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{404ABDD0-7745-4520-BF73-332CA682089F}</a:tableStyleId>
              </a:tblPr>
              <a:tblGrid>
                <a:gridCol w="2088275"/>
                <a:gridCol w="2088275"/>
              </a:tblGrid>
              <a:tr h="389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Feature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Specification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3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SPI data rate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&gt; 24 kB/s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3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Microcontroller to PC interface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USB &gt;= 2.0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3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Data Processing Ability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Dedicated Floating Point Unit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37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Power Supply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 5.0V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695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Size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Nothing specific, but able to be portable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  <p:sp>
        <p:nvSpPr>
          <p:cNvPr id="106" name="Shape 106"/>
          <p:cNvSpPr txBox="1"/>
          <p:nvPr/>
        </p:nvSpPr>
        <p:spPr>
          <a:xfrm>
            <a:off x="1106450" y="1174600"/>
            <a:ext cx="19287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ADC Specifications</a:t>
            </a:r>
            <a:endParaRPr b="1"/>
          </a:p>
        </p:txBody>
      </p:sp>
      <p:sp>
        <p:nvSpPr>
          <p:cNvPr id="107" name="Shape 107"/>
          <p:cNvSpPr txBox="1"/>
          <p:nvPr/>
        </p:nvSpPr>
        <p:spPr>
          <a:xfrm>
            <a:off x="5624325" y="1317725"/>
            <a:ext cx="19287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MCU Specifications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Target Specifications (continued)</a:t>
            </a:r>
            <a:endParaRPr/>
          </a:p>
        </p:txBody>
      </p:sp>
      <p:graphicFrame>
        <p:nvGraphicFramePr>
          <p:cNvPr id="113" name="Shape 113"/>
          <p:cNvGraphicFramePr/>
          <p:nvPr/>
        </p:nvGraphicFramePr>
        <p:xfrm>
          <a:off x="1813225" y="1639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{404ABDD0-7745-4520-BF73-332CA682089F}</a:tableStyleId>
              </a:tblPr>
              <a:tblGrid>
                <a:gridCol w="2728125"/>
                <a:gridCol w="2728125"/>
              </a:tblGrid>
              <a:tr h="430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Feature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Specification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13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Software requirements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MATLAB &gt;=2017a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13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Operating System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Windows 7+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13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Communications Port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USB &gt;= 2.0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13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Data Processing Ability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Real-time signal processing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13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Display and Plotting Capabilities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Real-time plotting of analyzed data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  <a:tr h="413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Size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Nothing specific, but able to be portable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  <p:sp>
        <p:nvSpPr>
          <p:cNvPr id="114" name="Shape 114"/>
          <p:cNvSpPr txBox="1"/>
          <p:nvPr/>
        </p:nvSpPr>
        <p:spPr>
          <a:xfrm>
            <a:off x="2843475" y="1231850"/>
            <a:ext cx="43398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PC and Signal Processing Specifications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Approach (Device Side)</a:t>
            </a: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Communication Between ADC and MCU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Will get SPI working on ADC and MCU and confirm that SPI has adequate speed.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MCU data handling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Program MCU to mediate data transfer between ADC and PC.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Will determine an encoding method for data transfer over the COM port.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Communication Between MCU and PC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Will get virtual COM port working between the MCU and PC and confirm that the protocol has an adequate data transfer rate.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On-screen Show (16:9)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Economica</vt:lpstr>
      <vt:lpstr>Open Sans</vt:lpstr>
      <vt:lpstr>Times New Roman</vt:lpstr>
      <vt:lpstr>Luxe</vt:lpstr>
      <vt:lpstr>Non-Contact Vital Sign Monitoring System: Proposal Presentation</vt:lpstr>
      <vt:lpstr>Motivation</vt:lpstr>
      <vt:lpstr>Objective</vt:lpstr>
      <vt:lpstr>Goals</vt:lpstr>
      <vt:lpstr>Components</vt:lpstr>
      <vt:lpstr>Block Diagram</vt:lpstr>
      <vt:lpstr>Target Specifications</vt:lpstr>
      <vt:lpstr>Target Specifications (continued)</vt:lpstr>
      <vt:lpstr>Design Approach (Device Side)</vt:lpstr>
      <vt:lpstr>Design Approach (PC Side)</vt:lpstr>
      <vt:lpstr>Schedule</vt:lpstr>
      <vt:lpstr>Status</vt:lpstr>
      <vt:lpstr>Equipment &amp; Costs For Prototype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Non-Contact Vital Sign Monitoring System: Proposal Presentation</dc:title>
  <dc:creator>Zach Lasater</dc:creator>
  <cp:lastModifiedBy>Zach Lasater</cp:lastModifiedBy>
  <cp:revision>1</cp:revision>
  <dcterms:modified xsi:type="dcterms:W3CDTF">2018-01-17T17:28:34Z</dcterms:modified>
</cp:coreProperties>
</file>