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43" d="100"/>
          <a:sy n="143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s.mbed.com/users/xdi3/notebook/ece-4180_xdi3_demo/" TargetMode="External"/><Relationship Id="rId4" Type="http://schemas.openxmlformats.org/officeDocument/2006/relationships/hyperlink" Target="https://os.mbed.com/users/brandonsheu/notebook/automatic-pill-box-dispenser/" TargetMode="Externa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afruit.com/product/328" TargetMode="External"/><Relationship Id="rId4" Type="http://schemas.openxmlformats.org/officeDocument/2006/relationships/hyperlink" Target="https://shop.pimoroni.com/products/sparkfun-battery-babysitter-lipo-battery-manager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ctrTitle"/>
          </p:nvPr>
        </p:nvSpPr>
        <p:spPr>
          <a:xfrm>
            <a:off x="729450" y="1223525"/>
            <a:ext cx="7688100" cy="20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Smart Medication Adherence Phone Case (S.M.A.P)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</a:t>
            </a:r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ubTitle" idx="1"/>
          </p:nvPr>
        </p:nvSpPr>
        <p:spPr>
          <a:xfrm>
            <a:off x="729450" y="3346000"/>
            <a:ext cx="7688100" cy="147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Xiannan Di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Yuhao Lin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Kedeng Pan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Zhipeng Shao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Xingyuan Zhu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Dispensing Mechanism</a:t>
            </a:r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-GB"/>
              <a:t>Pills are pushed by a compressed spring to the gate.</a:t>
            </a:r>
            <a:endParaRPr/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-GB"/>
              <a:t>Gate open, one pill is pushed into the empty room.</a:t>
            </a:r>
            <a:endParaRPr/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-GB"/>
              <a:t>Gate close, pill drop.</a:t>
            </a:r>
            <a:r>
              <a:rPr lang="en-GB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4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-GB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ECE 4180 Final Project</a:t>
            </a:r>
            <a:endParaRPr sz="14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lang="en-GB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Another similar pill-dispenser project by peer group</a:t>
            </a:r>
            <a:r>
              <a:rPr lang="en-GB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94" name="Shape 9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69600" y="1956850"/>
            <a:ext cx="3610100" cy="187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Power Management </a:t>
            </a:r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 The LiPo battery (Lithium Ion Polymer Battery)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Reason: the phone case needs to be rechargeable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Battery is to be stacked with other compartments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Details: 3.7V power supply (the following specs are from an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Adafruit LiPo battery</a:t>
            </a:r>
            <a:r>
              <a:rPr lang="en-GB"/>
              <a:t>)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(2500mAh; temporary, but may be increased if needed)</a:t>
            </a:r>
            <a:endParaRPr/>
          </a:p>
          <a:p>
            <a:pPr marL="914400" lvl="1" indent="-30162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Proxima Nova"/>
              <a:buChar char="○"/>
            </a:pPr>
            <a:r>
              <a:rPr lang="en-GB" sz="115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Weight: 52g</a:t>
            </a:r>
            <a:endParaRPr sz="1150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914400" lvl="1" indent="-30162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Proxima Nova"/>
              <a:buChar char="○"/>
            </a:pPr>
            <a:r>
              <a:rPr lang="en-GB" sz="1150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Size: 2" x 2.55" x 0.30" (51mm x 65mm x 8mm)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 sz="1350" b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Plan to use </a:t>
            </a:r>
            <a:r>
              <a:rPr lang="en-GB" sz="1350" b="1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4"/>
              </a:rPr>
              <a:t>SparkFun Battery Babysitter</a:t>
            </a:r>
            <a:r>
              <a:rPr lang="en-GB" sz="1350" b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 - LiPo Battery Manager</a:t>
            </a:r>
            <a:endParaRPr sz="1350" b="1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lvl="1" indent="-31432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Trebuchet MS"/>
              <a:buChar char="○"/>
            </a:pPr>
            <a:r>
              <a:rPr lang="en-GB" sz="135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Protects battery from overcharging and provides stable output</a:t>
            </a:r>
            <a:endParaRPr sz="135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350" b="1">
              <a:solidFill>
                <a:srgbClr val="B0031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rtl="0">
              <a:spcBef>
                <a:spcPts val="8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01" name="Shape 10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90575" y="0"/>
            <a:ext cx="3483151" cy="2788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PCB Design</a:t>
            </a:r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A PCB board containing: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NRF52 DK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Power circuitry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Bluetooth module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Output ports for dispensing motor or solenoid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Photoresistor sensor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Size: 140 mm height, 70mm wide, 35mm deep.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Design software: </a:t>
            </a:r>
            <a:r>
              <a:rPr lang="en-GB" u="sng"/>
              <a:t>eagle</a:t>
            </a:r>
            <a:r>
              <a:rPr lang="en-GB"/>
              <a:t> or </a:t>
            </a:r>
            <a:r>
              <a:rPr lang="en-GB" u="sng"/>
              <a:t>kicad  </a:t>
            </a:r>
            <a:endParaRPr u="sng"/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Phone Case Design</a:t>
            </a:r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A 3D-printed case containing: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PCB board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battery 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pill tray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dispensing mechanism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Able to mount on the smartphone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CAD design tool: </a:t>
            </a:r>
            <a:r>
              <a:rPr lang="en-GB" u="sng"/>
              <a:t>tinkercad</a:t>
            </a:r>
            <a:endParaRPr u="sng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00625" y="2217025"/>
            <a:ext cx="3417525" cy="236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727650" y="1240925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App Development</a:t>
            </a:r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System: Android 8.0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Development Platform: Android Studio 3.0 SDK</a:t>
            </a:r>
            <a:endParaRPr/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Main Functions: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Remind users to take pill according to loaded prescription.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Dispense medicine at users requests with Bluetooth.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Record users’ pill taking behavior.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Reload prescription or pills.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Monitor pill status and pill taking history.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Allow users to take pills even not in expected times.</a:t>
            </a:r>
            <a:endParaRPr/>
          </a:p>
          <a:p>
            <a: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GB"/>
              <a:t>Use phone sensors such as TouchID and GPS.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Shape 1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75" y="0"/>
            <a:ext cx="6998856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Shape 126"/>
          <p:cNvSpPr txBox="1"/>
          <p:nvPr/>
        </p:nvSpPr>
        <p:spPr>
          <a:xfrm>
            <a:off x="6843300" y="4407250"/>
            <a:ext cx="2134800" cy="6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App Functionality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Flow Chart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Macintosh PowerPoint</Application>
  <PresentationFormat>On-screen Show (16:9)</PresentationFormat>
  <Paragraphs>58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Lato</vt:lpstr>
      <vt:lpstr>Raleway</vt:lpstr>
      <vt:lpstr>Trebuchet MS</vt:lpstr>
      <vt:lpstr>Arial</vt:lpstr>
      <vt:lpstr>Proxima Nova</vt:lpstr>
      <vt:lpstr>Streamline</vt:lpstr>
      <vt:lpstr>Smart Medication Adherence Phone Case (S.M.A.P) Presentation</vt:lpstr>
      <vt:lpstr>Dispensing Mechanism</vt:lpstr>
      <vt:lpstr>Power Management </vt:lpstr>
      <vt:lpstr>PCB Design</vt:lpstr>
      <vt:lpstr>Phone Case Design</vt:lpstr>
      <vt:lpstr>App Development</vt:lpstr>
      <vt:lpstr>PowerPoint Presentation</vt:lpstr>
      <vt:lpstr>Thank you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Medication Adherence Phone Case (S.M.A.P) Presentation</dc:title>
  <cp:lastModifiedBy>Pan, Kedeng</cp:lastModifiedBy>
  <cp:revision>1</cp:revision>
  <dcterms:modified xsi:type="dcterms:W3CDTF">2018-04-01T02:10:48Z</dcterms:modified>
</cp:coreProperties>
</file>